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75" d="100"/>
          <a:sy n="75" d="100"/>
        </p:scale>
        <p:origin x="60" y="1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2BD6-CAA8-4E2E-A44F-C5696A57EA51}" type="datetimeFigureOut">
              <a:rPr lang="es-ES" smtClean="0"/>
              <a:t>22/05/2023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AA3C-4D7A-49EA-981C-2AD7E2D993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3779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2BD6-CAA8-4E2E-A44F-C5696A57EA51}" type="datetimeFigureOut">
              <a:rPr lang="es-ES" smtClean="0"/>
              <a:t>22/05/2023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AA3C-4D7A-49EA-981C-2AD7E2D993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236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2BD6-CAA8-4E2E-A44F-C5696A57EA51}" type="datetimeFigureOut">
              <a:rPr lang="es-ES" smtClean="0"/>
              <a:t>22/05/2023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AA3C-4D7A-49EA-981C-2AD7E2D993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464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2BD6-CAA8-4E2E-A44F-C5696A57EA51}" type="datetimeFigureOut">
              <a:rPr lang="es-ES" smtClean="0"/>
              <a:t>22/05/2023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AA3C-4D7A-49EA-981C-2AD7E2D993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226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2BD6-CAA8-4E2E-A44F-C5696A57EA51}" type="datetimeFigureOut">
              <a:rPr lang="es-ES" smtClean="0"/>
              <a:t>22/05/2023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AA3C-4D7A-49EA-981C-2AD7E2D993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3925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2BD6-CAA8-4E2E-A44F-C5696A57EA51}" type="datetimeFigureOut">
              <a:rPr lang="es-ES" smtClean="0"/>
              <a:t>22/05/2023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AA3C-4D7A-49EA-981C-2AD7E2D993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556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2BD6-CAA8-4E2E-A44F-C5696A57EA51}" type="datetimeFigureOut">
              <a:rPr lang="es-ES" smtClean="0"/>
              <a:t>22/05/2023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AA3C-4D7A-49EA-981C-2AD7E2D993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0327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2BD6-CAA8-4E2E-A44F-C5696A57EA51}" type="datetimeFigureOut">
              <a:rPr lang="es-ES" smtClean="0"/>
              <a:t>22/05/2023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AA3C-4D7A-49EA-981C-2AD7E2D993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9667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2BD6-CAA8-4E2E-A44F-C5696A57EA51}" type="datetimeFigureOut">
              <a:rPr lang="es-ES" smtClean="0"/>
              <a:t>22/05/2023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AA3C-4D7A-49EA-981C-2AD7E2D993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717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2BD6-CAA8-4E2E-A44F-C5696A57EA51}" type="datetimeFigureOut">
              <a:rPr lang="es-ES" smtClean="0"/>
              <a:t>22/05/2023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AA3C-4D7A-49EA-981C-2AD7E2D993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989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2BD6-CAA8-4E2E-A44F-C5696A57EA51}" type="datetimeFigureOut">
              <a:rPr lang="es-ES" smtClean="0"/>
              <a:t>22/05/2023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AA3C-4D7A-49EA-981C-2AD7E2D993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508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82BD6-CAA8-4E2E-A44F-C5696A57EA51}" type="datetimeFigureOut">
              <a:rPr lang="es-ES" smtClean="0"/>
              <a:t>22/05/2023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AAA3C-4D7A-49EA-981C-2AD7E2D993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3683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10" Type="http://schemas.microsoft.com/office/2007/relationships/hdphoto" Target="../media/hdphoto4.wdp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microsoft.com/office/2007/relationships/hdphoto" Target="../media/hdphoto5.wdp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15264" y="157719"/>
            <a:ext cx="699744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000" b="1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Verdana-Bold" charset="0"/>
              </a:rPr>
              <a:t>GUÍA RÁPIDA LAVADO/APAGADO AURORA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332" y="1665938"/>
            <a:ext cx="3485225" cy="1601007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1510332" y="2624890"/>
            <a:ext cx="490283" cy="34925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993" r="21677" b="10721"/>
          <a:stretch/>
        </p:blipFill>
        <p:spPr>
          <a:xfrm>
            <a:off x="1682046" y="4170864"/>
            <a:ext cx="2876753" cy="2623931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2378349" y="5541621"/>
            <a:ext cx="1119763" cy="34925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/>
        </p:nvSpPr>
        <p:spPr>
          <a:xfrm>
            <a:off x="501576" y="1016249"/>
            <a:ext cx="5112411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es-ES" altLang="es-E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Ir al menú superior izquierdo y seleccionar el tercer </a:t>
            </a:r>
            <a:r>
              <a:rPr lang="es-ES" altLang="es-ES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icono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</a:pPr>
            <a:endParaRPr lang="es-ES" altLang="es-ES" sz="1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</a:pPr>
            <a:endParaRPr lang="es-ES" altLang="es-ES" sz="14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</a:pPr>
            <a:endParaRPr lang="es-ES" altLang="es-ES" sz="1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</a:pPr>
            <a:endParaRPr lang="es-ES" altLang="es-ES" sz="14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</a:pPr>
            <a:endParaRPr lang="es-ES" altLang="es-ES" sz="1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</a:pPr>
            <a:endParaRPr lang="es-ES" altLang="es-ES" sz="14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</a:pPr>
            <a:endParaRPr lang="es-ES" altLang="es-ES" sz="14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</a:pPr>
            <a:endParaRPr lang="es-ES" altLang="es-ES" sz="1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</a:pPr>
            <a:endParaRPr lang="es-ES" altLang="es-ES" sz="14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</a:pPr>
            <a:endParaRPr lang="es-ES" altLang="es-ES" sz="1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</a:pPr>
            <a:endParaRPr lang="es-ES" altLang="es-ES" sz="14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es-ES" altLang="es-E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Aparecerá la siguiente pantalla, seleccionar la opción </a:t>
            </a:r>
            <a:r>
              <a:rPr lang="es-ES" altLang="es-E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clean</a:t>
            </a:r>
            <a:r>
              <a:rPr lang="es-ES" altLang="es-E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ES" altLang="es-E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flow</a:t>
            </a:r>
            <a:r>
              <a:rPr lang="es-ES" altLang="es-E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ES" altLang="es-E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cell</a:t>
            </a:r>
            <a:endParaRPr lang="es-ES" altLang="es-ES" sz="1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</a:pPr>
            <a:endParaRPr kumimoji="0" lang="es-ES" alt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6250156" y="1015381"/>
            <a:ext cx="49714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4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3. </a:t>
            </a:r>
            <a:r>
              <a:rPr lang="es-ES" altLang="es-ES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Aparecerá una ventana emergente con las instrucciones a seguir</a:t>
            </a:r>
            <a:endParaRPr kumimoji="0" lang="es-ES" altLang="es-ES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850" r="4096" b="10699"/>
          <a:stretch/>
        </p:blipFill>
        <p:spPr>
          <a:xfrm>
            <a:off x="7091915" y="1623471"/>
            <a:ext cx="3367163" cy="158068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5" name="Rectángulo 14"/>
          <p:cNvSpPr/>
          <p:nvPr/>
        </p:nvSpPr>
        <p:spPr>
          <a:xfrm>
            <a:off x="6241310" y="3299138"/>
            <a:ext cx="41687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4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4. </a:t>
            </a:r>
            <a:r>
              <a:rPr lang="es-ES" altLang="es-ES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Poner el tubo de lejía (</a:t>
            </a:r>
            <a:r>
              <a:rPr lang="es-ES" altLang="es-ES" sz="1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clean</a:t>
            </a:r>
            <a:r>
              <a:rPr lang="es-ES" altLang="es-ES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 y dar a </a:t>
            </a:r>
            <a:r>
              <a:rPr lang="es-ES" altLang="es-ES" sz="1400" i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continue</a:t>
            </a:r>
            <a:endParaRPr kumimoji="0" lang="es-ES" altLang="es-ES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44" t="23368" r="11298" b="28599"/>
          <a:stretch/>
        </p:blipFill>
        <p:spPr>
          <a:xfrm>
            <a:off x="7377451" y="3744912"/>
            <a:ext cx="2716870" cy="103423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7" name="Rectángulo 16"/>
          <p:cNvSpPr/>
          <p:nvPr/>
        </p:nvSpPr>
        <p:spPr>
          <a:xfrm>
            <a:off x="6241310" y="4803999"/>
            <a:ext cx="50823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4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5. </a:t>
            </a:r>
            <a:r>
              <a:rPr lang="es-ES" altLang="es-ES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Aparecerá una ventana emergente con instrucciones con lo que hay que hacer</a:t>
            </a:r>
            <a:endParaRPr kumimoji="0" lang="es-ES" altLang="es-ES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415" t="13519" r="4704" b="17786"/>
          <a:stretch/>
        </p:blipFill>
        <p:spPr>
          <a:xfrm>
            <a:off x="6916177" y="5496959"/>
            <a:ext cx="3718638" cy="114038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4684244" y="586984"/>
            <a:ext cx="18594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Verdana-Bold" charset="0"/>
              </a:rPr>
              <a:t> LAVADO</a:t>
            </a:r>
          </a:p>
        </p:txBody>
      </p:sp>
    </p:spTree>
    <p:extLst>
      <p:ext uri="{BB962C8B-B14F-4D97-AF65-F5344CB8AC3E}">
        <p14:creationId xmlns:p14="http://schemas.microsoft.com/office/powerpoint/2010/main" val="3198253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o 30"/>
          <p:cNvGrpSpPr/>
          <p:nvPr/>
        </p:nvGrpSpPr>
        <p:grpSpPr>
          <a:xfrm>
            <a:off x="329608" y="230290"/>
            <a:ext cx="5039834" cy="2291515"/>
            <a:chOff x="435844" y="325453"/>
            <a:chExt cx="4486920" cy="2291515"/>
          </a:xfrm>
        </p:grpSpPr>
        <p:sp>
          <p:nvSpPr>
            <p:cNvPr id="32" name="Rectángulo 31"/>
            <p:cNvSpPr/>
            <p:nvPr/>
          </p:nvSpPr>
          <p:spPr>
            <a:xfrm>
              <a:off x="435844" y="2093748"/>
              <a:ext cx="448692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s-ES" altLang="es-ES" sz="1400" dirty="0" smtClean="0">
                  <a:solidFill>
                    <a:srgbClr val="FF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5. </a:t>
              </a:r>
              <a:r>
                <a:rPr lang="es-ES" altLang="es-ES" sz="1400" dirty="0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Repetir los pasos 2,3 y 4 poniendo </a:t>
              </a:r>
              <a:r>
                <a:rPr lang="es-ES" altLang="es-ES" sz="1400" i="1" dirty="0" err="1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contrad</a:t>
              </a:r>
              <a:r>
                <a:rPr lang="es-ES" altLang="es-ES" sz="1400" i="1" dirty="0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s-ES" altLang="es-ES" sz="1400" dirty="0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o </a:t>
              </a:r>
              <a:r>
                <a:rPr lang="es-ES" altLang="es-ES" sz="1400" dirty="0" err="1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decon</a:t>
              </a:r>
              <a:r>
                <a:rPr lang="es-ES" altLang="es-ES" sz="1400" dirty="0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 30%  y agua</a:t>
              </a:r>
              <a:endParaRPr kumimoji="0" lang="es-ES" altLang="es-E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33" name="Imagen 3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76" t="11574" r="9955" b="17878"/>
            <a:stretch/>
          </p:blipFill>
          <p:spPr>
            <a:xfrm>
              <a:off x="1011733" y="788296"/>
              <a:ext cx="3000342" cy="1201478"/>
            </a:xfrm>
            <a:prstGeom prst="rect">
              <a:avLst/>
            </a:prstGeom>
          </p:spPr>
        </p:pic>
        <p:sp>
          <p:nvSpPr>
            <p:cNvPr id="34" name="Rectángulo 33"/>
            <p:cNvSpPr/>
            <p:nvPr/>
          </p:nvSpPr>
          <p:spPr>
            <a:xfrm>
              <a:off x="535173" y="325453"/>
              <a:ext cx="416875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s-ES" altLang="es-ES" sz="1400" dirty="0" smtClean="0">
                  <a:solidFill>
                    <a:srgbClr val="FF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4. </a:t>
              </a:r>
              <a:r>
                <a:rPr lang="es-ES" altLang="es-ES" sz="1400" dirty="0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Poner el tubo de agua y dar a </a:t>
              </a:r>
              <a:r>
                <a:rPr lang="es-ES" altLang="es-ES" sz="1400" i="1" dirty="0" err="1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continue</a:t>
              </a:r>
              <a:endParaRPr kumimoji="0" lang="es-ES" altLang="es-E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6" name="Rectángulo 35"/>
          <p:cNvSpPr/>
          <p:nvPr/>
        </p:nvSpPr>
        <p:spPr>
          <a:xfrm>
            <a:off x="382774" y="2848939"/>
            <a:ext cx="527374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4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6. </a:t>
            </a:r>
            <a:r>
              <a:rPr lang="es-ES" altLang="es-ES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Abrir el experimento de lavado 1 min menos 50 </a:t>
            </a:r>
            <a:r>
              <a:rPr lang="es-ES" altLang="es-ES" sz="1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ev</a:t>
            </a:r>
            <a:r>
              <a:rPr lang="es-ES" altLang="es-ES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s-ES" altLang="es-ES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7" name="Imagen 3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10" t="5387" r="4799" b="68611"/>
          <a:stretch/>
        </p:blipFill>
        <p:spPr>
          <a:xfrm>
            <a:off x="171891" y="3305914"/>
            <a:ext cx="5023593" cy="1217877"/>
          </a:xfrm>
          <a:prstGeom prst="rect">
            <a:avLst/>
          </a:prstGeom>
        </p:spPr>
      </p:pic>
      <p:sp>
        <p:nvSpPr>
          <p:cNvPr id="14" name="Rectángulo 13"/>
          <p:cNvSpPr/>
          <p:nvPr/>
        </p:nvSpPr>
        <p:spPr>
          <a:xfrm>
            <a:off x="586735" y="4174760"/>
            <a:ext cx="4934240" cy="35186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Rectángulo 37"/>
          <p:cNvSpPr/>
          <p:nvPr/>
        </p:nvSpPr>
        <p:spPr>
          <a:xfrm>
            <a:off x="441177" y="4619608"/>
            <a:ext cx="437201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4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7. </a:t>
            </a:r>
            <a:r>
              <a:rPr lang="es-ES" altLang="es-ES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Si no está, lo importamos del escritorio</a:t>
            </a:r>
            <a:endParaRPr kumimoji="0" lang="es-ES" altLang="es-ES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9" name="Imagen 3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975"/>
          <a:stretch/>
        </p:blipFill>
        <p:spPr>
          <a:xfrm>
            <a:off x="128094" y="5051262"/>
            <a:ext cx="5607038" cy="1221912"/>
          </a:xfrm>
          <a:prstGeom prst="rect">
            <a:avLst/>
          </a:prstGeom>
        </p:spPr>
      </p:pic>
      <p:sp>
        <p:nvSpPr>
          <p:cNvPr id="40" name="Rectángulo 39"/>
          <p:cNvSpPr/>
          <p:nvPr/>
        </p:nvSpPr>
        <p:spPr>
          <a:xfrm>
            <a:off x="6486354" y="3795257"/>
            <a:ext cx="51539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4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9. </a:t>
            </a:r>
            <a:r>
              <a:rPr lang="es-ES" altLang="es-ES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Pasamos tres tubos de agua y anotamos en la libreta los eventos del tercer tubo    </a:t>
            </a:r>
            <a:endParaRPr kumimoji="0" lang="es-ES" altLang="es-ES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1" name="Imagen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379" y="915414"/>
            <a:ext cx="2421005" cy="231589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2" name="Imagen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8743" y="797996"/>
            <a:ext cx="2261586" cy="143536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3" name="Rectángulo 42"/>
          <p:cNvSpPr/>
          <p:nvPr/>
        </p:nvSpPr>
        <p:spPr>
          <a:xfrm>
            <a:off x="6113721" y="230291"/>
            <a:ext cx="56033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4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8. </a:t>
            </a:r>
            <a:r>
              <a:rPr lang="es-ES" altLang="es-ES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Comprobamos en el </a:t>
            </a:r>
            <a:r>
              <a:rPr lang="es-ES" altLang="es-ES" sz="1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instrument</a:t>
            </a:r>
            <a:r>
              <a:rPr lang="es-ES" altLang="es-ES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control que los </a:t>
            </a:r>
            <a:r>
              <a:rPr lang="es-ES" altLang="es-ES" sz="1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settings</a:t>
            </a:r>
            <a:r>
              <a:rPr lang="es-ES" altLang="es-ES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son correctos SETTINGS LAVADO</a:t>
            </a:r>
            <a:endParaRPr kumimoji="0" lang="es-ES" altLang="es-ES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4" name="Imagen 4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382" b="24787"/>
          <a:stretch/>
        </p:blipFill>
        <p:spPr>
          <a:xfrm>
            <a:off x="7776117" y="4578405"/>
            <a:ext cx="2392779" cy="170989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5" name="Imagen 4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3424" y="2334802"/>
            <a:ext cx="2786832" cy="123997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60385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04050" y="3934306"/>
            <a:ext cx="48378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4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2. </a:t>
            </a:r>
            <a:r>
              <a:rPr lang="es-ES" altLang="es-ES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Aparecerá una ventana emergente con las instrucciones a seguir</a:t>
            </a:r>
            <a:endParaRPr kumimoji="0" lang="es-ES" altLang="es-ES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496716" y="800366"/>
            <a:ext cx="488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4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lang="es-ES" altLang="es-ES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Seguir las instrucciones hasta finalizar el proceso una vez finalizado salir del software, apagar el </a:t>
            </a:r>
            <a:r>
              <a:rPr lang="es-ES" altLang="es-ES" sz="1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citómetro</a:t>
            </a:r>
            <a:r>
              <a:rPr lang="es-ES" altLang="es-ES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y el ordenador (dejar el tubo de agua puesto con suficiente agua, que llegue a la parte metálica)</a:t>
            </a:r>
            <a:endParaRPr kumimoji="0" lang="es-ES" altLang="es-ES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04050" y="831344"/>
            <a:ext cx="55139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4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 </a:t>
            </a:r>
            <a:r>
              <a:rPr lang="es-ES" altLang="es-ES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Elegir la opción </a:t>
            </a:r>
            <a:r>
              <a:rPr lang="es-ES" altLang="es-ES" sz="1400" i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fluidics</a:t>
            </a:r>
            <a:r>
              <a:rPr lang="es-ES" altLang="es-ES" sz="14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ES" altLang="es-ES" sz="1400" i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shutdown</a:t>
            </a:r>
            <a:r>
              <a:rPr lang="es-ES" altLang="es-ES" sz="14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ES" altLang="es-ES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en la misma pantalla que el lavado</a:t>
            </a:r>
            <a:endParaRPr kumimoji="0" lang="es-ES" altLang="es-ES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998471" y="247432"/>
            <a:ext cx="17143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Verdana-Bold" charset="0"/>
              </a:rPr>
              <a:t>SHUTDOWN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993" r="21677" b="10721"/>
          <a:stretch/>
        </p:blipFill>
        <p:spPr>
          <a:xfrm>
            <a:off x="1417281" y="1495808"/>
            <a:ext cx="2506134" cy="228588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16" t="3957" r="4385" b="5818"/>
          <a:stretch/>
        </p:blipFill>
        <p:spPr>
          <a:xfrm>
            <a:off x="1417281" y="4553672"/>
            <a:ext cx="2936012" cy="164620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38357" y="2713113"/>
            <a:ext cx="3610165" cy="27076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Rectángulo 10"/>
          <p:cNvSpPr/>
          <p:nvPr/>
        </p:nvSpPr>
        <p:spPr>
          <a:xfrm>
            <a:off x="1998471" y="3432437"/>
            <a:ext cx="1337723" cy="34925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11259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1689</TotalTime>
  <Words>213</Words>
  <Application>Microsoft Office PowerPoint</Application>
  <PresentationFormat>Panorámica</PresentationFormat>
  <Paragraphs>28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Verdana-Bold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Berta</dc:creator>
  <cp:lastModifiedBy>CBM</cp:lastModifiedBy>
  <cp:revision>20</cp:revision>
  <cp:lastPrinted>2022-05-13T09:50:31Z</cp:lastPrinted>
  <dcterms:created xsi:type="dcterms:W3CDTF">2021-07-23T11:20:01Z</dcterms:created>
  <dcterms:modified xsi:type="dcterms:W3CDTF">2023-05-22T16:09:31Z</dcterms:modified>
</cp:coreProperties>
</file>